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C6D733-5FEA-A77F-A85D-D869AE357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B34F318-F3F2-055D-9FA1-FBE63808D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A71FF5C-5411-10AB-CAAB-060ACB05B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46E63E-B34F-1E9A-3AE3-5AA2D4C7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078F4B-6446-D0AF-EE4E-6D16BF87F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16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F5EF45-BC5B-85F2-434E-9E1C6DB6D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9930316-A99C-11EA-E838-5BB5DA219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1D34CB-2F4B-8CED-5554-81930EB8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CAC690-96CF-9D84-5FF8-C9CE8C03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02C95D6-3CD3-18FB-B972-3B7D61EE5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15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3BB5E2F-1343-77DB-B5ED-D15D75B63B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28E526B-C636-566E-2DE8-0AFEF5409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8CF852-C041-BE0B-CE97-B31BA5F79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E0C4F31-8361-CAF9-16DE-2BE6F0A1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AAB719-8D75-8472-C611-7B578CD9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14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EF5333-E423-D37B-5843-54E286E8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4205DC-5998-4C71-7DA1-4733E3DDF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C4F873-B351-FEDF-15E7-036489E7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C9E5085-A1FB-6F19-D84E-07213EB2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E19164-C247-F1AF-4126-F97FAE4E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81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2A589A-4179-1FC0-F9E2-91039EC37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AEF28EB-DE68-CA11-BE1A-FF7C1F71B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25498A-B8FC-69C1-1461-2B8F676DB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124A715-C58B-6FAE-135F-36A9BBF7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8768ACC-0B71-8E55-713F-D807ED7E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18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250AF2-9CC3-1A6C-8233-F03AFB72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0F989A-CE91-9321-5761-52BCAFAAC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B434DCF-2BA8-F401-A9A7-D932A92D7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AF8F9D7-A0CA-069E-4366-E501F78B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626BD4-DDF3-9BC3-8E81-3628679B2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9D2B2E7-0407-9AFE-411C-DA3F2EB6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69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4BBEFB-920A-EACC-23DE-10570D78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D17798F-305C-E914-45B5-4A0895B19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C69C8DC-F16A-04B6-E147-C50072E08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BBB4F65-0EA0-BDF4-48F4-54307ED13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C9D97F7-A153-DE3B-E530-480964BD0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7438407-27B5-F331-54A0-03DF1B5A3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5F6A019-0D13-C1B7-16EF-5F602A20D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88FF57D-C808-653C-1760-E993F821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61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3EFE1B-410E-1CAF-0AA4-50BB5681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A3C8679-2EED-A102-FF98-2E53BA088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FA016E2-88C1-93A3-7F03-E0D31532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A8E43BF-E811-9637-B5CB-17E6A417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25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1B35A5D-98BD-77D4-5065-C10F7DC9A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0A37313-8340-569C-CF50-6988FDB3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A8BA64A-6C95-49BC-0ED2-865387EC9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01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066EF1-F144-F88B-7710-B2053E052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FCC048-9FD8-A6DB-70F9-6DD30BFC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926D784-130C-C811-04F8-55973BBB5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799F80E-475D-DE82-B418-660DF42F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A2451FA-B79C-90C4-097F-A80EF678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719A63-423D-8653-4F9A-D4B24C3F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99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B68E31-B5C0-CD29-B3D8-8644F80C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4BD416C-3497-B210-F2A9-3815DC140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BD7023D-8AB2-435B-EFDB-0BA14348E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30CEBFD-22B3-3E66-51AF-CDDA030C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0FD5E8A-2EEC-81A6-0AEC-3DCBF495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C520BE-DB97-C89E-A443-D28E9017D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60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E57C39A-8A8C-2F57-96C7-74F4C1FF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DA0243A-7485-2B32-F891-BD5358180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C2C10CA-B72C-818F-9DAB-A7AE6DD37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FF28C-707C-4D32-B21C-0DA4EA2BFB27}" type="datetimeFigureOut">
              <a:rPr lang="tr-TR" smtClean="0"/>
              <a:t>22.05.2023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6152CF4-4531-CBB9-EB3B-B6A688CD8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A55DC21-529E-A197-81A3-F4EBAF6D2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526D4-0899-43D0-B31D-61D687123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79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5DB2F5CC-FF31-676F-753D-9A9D8DA59291}"/>
              </a:ext>
            </a:extLst>
          </p:cNvPr>
          <p:cNvSpPr/>
          <p:nvPr/>
        </p:nvSpPr>
        <p:spPr>
          <a:xfrm>
            <a:off x="3381157" y="580746"/>
            <a:ext cx="5805373" cy="5501077"/>
          </a:xfrm>
          <a:prstGeom prst="rect">
            <a:avLst/>
          </a:prstGeom>
          <a:noFill/>
          <a:ln w="101600" cmpd="thickThin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99900892-461B-6460-27FF-877FDCD57422}"/>
              </a:ext>
            </a:extLst>
          </p:cNvPr>
          <p:cNvSpPr txBox="1"/>
          <p:nvPr/>
        </p:nvSpPr>
        <p:spPr>
          <a:xfrm>
            <a:off x="3755206" y="2605131"/>
            <a:ext cx="4915503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ÖĞRENCİLERİMİZİN DİKKATİNE!</a:t>
            </a:r>
          </a:p>
          <a:p>
            <a:pPr algn="ctr"/>
            <a:endParaRPr lang="tr-TR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Üniversitemiz Senatosunun 18.05.2023 tarih ve 2023/07-6 sayılı kararı gereği, 2022-2023 Eğitim Öğretim Yılı Bahar yarıyılı final ve bütünleme sınavları online (çevrim içi) olarak yapılacaktır.</a:t>
            </a:r>
            <a:endParaRPr lang="tr-TR" sz="1600" i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000F528-90D8-1E5B-F01E-92E1743B0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073" y="899247"/>
            <a:ext cx="1525770" cy="152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4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TIP FAKÜLTESİ</dc:creator>
  <cp:lastModifiedBy>SONGUL DOYMUS</cp:lastModifiedBy>
  <cp:revision>4</cp:revision>
  <dcterms:created xsi:type="dcterms:W3CDTF">2023-02-21T12:45:57Z</dcterms:created>
  <dcterms:modified xsi:type="dcterms:W3CDTF">2023-05-22T11:39:46Z</dcterms:modified>
</cp:coreProperties>
</file>